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2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y:\unix\homes\gws\pedrod\ppt\image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72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31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y:\unix\homes\gws\pedrod\ppt\image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2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83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y:\unix\homes\gws\pedrod\ppt\image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71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3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y:\unix\homes\gws\pedrod\ppt\image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52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y:\unix\homes\gws\pedrod\ppt\image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7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y:\unix\homes\gws\pedrod\ppt\image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1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69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y:\unix\homes\gws\pedrod\ppt\image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20"/>
            <a:ext cx="9144000" cy="586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74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y:\unix\homes\gws\pedrod\ppt\image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94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y:\unix\homes\gws\pedrod\ppt\image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77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8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y:\unix\homes\gws\pedrod\ppt\image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69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13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Supervised Learning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Lecture 2: Supervised Learning</a:t>
            </a:r>
          </a:p>
          <a:p>
            <a:pPr>
              <a:lnSpc>
                <a:spcPct val="100000"/>
              </a:lnSpc>
            </a:pPr>
            <a:r>
              <a:rPr lang="en-US" sz="240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Inductive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Classification, Regression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Bayesian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Ensembles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 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2674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:\unix\homes\gws\pedrod\ppt\image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377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y:\unix\homes\gws\pedrod\ppt\image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41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y:\unix\homes\gws\pedrod\ppt\image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0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y:\unix\homes\gws\pedrod\ppt\image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0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y:\unix\homes\gws\pedrod\ppt\image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81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y:\unix\homes\gws\pedrod\ppt\image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7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y:\unix\homes\gws\pedrod\ppt\image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33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y:\unix\homes\gws\pedrod\ppt\image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99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y:\unix\homes\gws\pedrod\ppt\image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7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y:\unix\homes\gws\pedrod\ppt\image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9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6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:\unix\homes\gws\pedrod\ppt\image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0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y:\unix\homes\gws\pedrod\ppt\image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91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04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y:\unix\homes\gws\pedrod\ppt\image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0020"/>
            <a:ext cx="9144000" cy="57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9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y:\unix\homes\gws\pedrod\ppt\image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76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y:\unix\homes\gws\pedrod\ppt\image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79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0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y:\unix\homes\gws\pedrod\ppt\image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90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02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y:\unix\homes\gws\pedrod\ppt\image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78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40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y:\unix\homes\gws\pedrod\ppt\image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8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9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y:\unix\homes\gws\pedrod\ppt\image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5"/>
            <a:ext cx="9144000" cy="58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2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y:\unix\homes\gws\pedrod\ppt\image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95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y:\unix\homes\gws\pedrod\ppt\image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9144000" cy="579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22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:\unix\homes\gws\pedrod\ppt\imag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3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y:\unix\homes\gws\pedrod\ppt\image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95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y:\unix\homes\gws\pedrod\ppt\image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768"/>
            <a:ext cx="9144000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7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y:\unix\homes\gws\pedrod\ppt\image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27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y:\unix\homes\gws\pedrod\ppt\image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75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46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y:\unix\homes\gws\pedrod\ppt\image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2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y:\unix\homes\gws\pedrod\ppt\image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6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y:\unix\homes\gws\pedrod\ppt\image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9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949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78531" y="217856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Trees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946422" y="2603319"/>
            <a:ext cx="7668188" cy="10542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 algn="ctr"/>
            <a:r>
              <a:rPr lang="en-US" sz="36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Exercise: Bayesian Learning in Python</a:t>
            </a:r>
            <a:endParaRPr lang="en-US" sz="36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20141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y:\unix\homes\gws\pedrod\ppt\image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660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y:\unix\homes\gws\pedrod\ppt\imag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77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27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y:\unix\homes\gws\pedrod\ppt\image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79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4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y:\unix\homes\gws\pedrod\ppt\image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70"/>
            <a:ext cx="9144000" cy="585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6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:\unix\homes\gws\pedrod\ppt\image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20"/>
            <a:ext cx="9144000" cy="584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5430" y="235099"/>
            <a:ext cx="7637286" cy="467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Bayesian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01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7533</TotalTime>
  <Words>129</Words>
  <Application>Microsoft Office PowerPoint</Application>
  <PresentationFormat>On-screen Show (4:3)</PresentationFormat>
  <Paragraphs>62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1164</cp:revision>
  <dcterms:created xsi:type="dcterms:W3CDTF">2014-04-04T07:57:16Z</dcterms:created>
  <dcterms:modified xsi:type="dcterms:W3CDTF">2018-03-25T17:22:36Z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